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7805975" cy="26892250"/>
  <p:notesSz cx="6858000" cy="9144000"/>
  <p:defaultTextStyle>
    <a:defPPr>
      <a:defRPr lang="en-US"/>
    </a:defPPr>
    <a:lvl1pPr marL="0" algn="l" defTabSz="4268135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34069" algn="l" defTabSz="4268135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268135" algn="l" defTabSz="4268135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02204" algn="l" defTabSz="4268135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536269" algn="l" defTabSz="4268135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670339" algn="l" defTabSz="4268135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804404" algn="l" defTabSz="4268135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4938473" algn="l" defTabSz="4268135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072539" algn="l" defTabSz="4268135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70">
          <p15:clr>
            <a:srgbClr val="A4A3A4"/>
          </p15:clr>
        </p15:guide>
        <p15:guide id="2" pos="150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90" y="144"/>
      </p:cViewPr>
      <p:guideLst>
        <p:guide orient="horz" pos="8470"/>
        <p:guide pos="150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135147054415916E-2"/>
          <c:y val="9.453469730442747E-2"/>
          <c:w val="0.90653804489773204"/>
          <c:h val="0.72398473674040764"/>
        </c:manualLayout>
      </c:layout>
      <c:lineChart>
        <c:grouping val="standard"/>
        <c:varyColors val="0"/>
        <c:ser>
          <c:idx val="0"/>
          <c:order val="0"/>
          <c:tx>
            <c:strRef>
              <c:f>Sheet1!$E$7</c:f>
              <c:strCache>
                <c:ptCount val="1"/>
                <c:pt idx="0">
                  <c:v>first</c:v>
                </c:pt>
              </c:strCache>
            </c:strRef>
          </c:tx>
          <c:spPr>
            <a:ln w="762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Sheet1!$D$8:$D$11</c:f>
              <c:strCache>
                <c:ptCount val="4"/>
                <c:pt idx="0">
                  <c:v>#1</c:v>
                </c:pt>
                <c:pt idx="1">
                  <c:v>#2</c:v>
                </c:pt>
                <c:pt idx="2">
                  <c:v>#3</c:v>
                </c:pt>
                <c:pt idx="3">
                  <c:v>#4</c:v>
                </c:pt>
              </c:strCache>
            </c:strRef>
          </c:cat>
          <c:val>
            <c:numRef>
              <c:f>Sheet1!$E$8:$E$11</c:f>
              <c:numCache>
                <c:formatCode>General</c:formatCode>
                <c:ptCount val="4"/>
                <c:pt idx="0">
                  <c:v>9.1999999999999993</c:v>
                </c:pt>
                <c:pt idx="1">
                  <c:v>15.1</c:v>
                </c:pt>
                <c:pt idx="2">
                  <c:v>7.1</c:v>
                </c:pt>
                <c:pt idx="3">
                  <c:v>44.1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72-4300-8028-4B64DB810493}"/>
            </c:ext>
          </c:extLst>
        </c:ser>
        <c:ser>
          <c:idx val="1"/>
          <c:order val="1"/>
          <c:tx>
            <c:strRef>
              <c:f>Sheet1!$F$7</c:f>
              <c:strCache>
                <c:ptCount val="1"/>
                <c:pt idx="0">
                  <c:v>repeat</c:v>
                </c:pt>
              </c:strCache>
            </c:strRef>
          </c:tx>
          <c:spPr>
            <a:ln w="762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Sheet1!$D$8:$D$11</c:f>
              <c:strCache>
                <c:ptCount val="4"/>
                <c:pt idx="0">
                  <c:v>#1</c:v>
                </c:pt>
                <c:pt idx="1">
                  <c:v>#2</c:v>
                </c:pt>
                <c:pt idx="2">
                  <c:v>#3</c:v>
                </c:pt>
                <c:pt idx="3">
                  <c:v>#4</c:v>
                </c:pt>
              </c:strCache>
            </c:strRef>
          </c:cat>
          <c:val>
            <c:numRef>
              <c:f>Sheet1!$F$8:$F$11</c:f>
              <c:numCache>
                <c:formatCode>General</c:formatCode>
                <c:ptCount val="4"/>
                <c:pt idx="0">
                  <c:v>3</c:v>
                </c:pt>
                <c:pt idx="1">
                  <c:v>9</c:v>
                </c:pt>
                <c:pt idx="2">
                  <c:v>4.0999999999999996</c:v>
                </c:pt>
                <c:pt idx="3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72-4300-8028-4B64DB8104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2475008"/>
        <c:axId val="51060736"/>
      </c:lineChart>
      <c:catAx>
        <c:axId val="4247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51060736"/>
        <c:crosses val="autoZero"/>
        <c:auto val="1"/>
        <c:lblAlgn val="ctr"/>
        <c:lblOffset val="100"/>
        <c:noMultiLvlLbl val="0"/>
      </c:catAx>
      <c:valAx>
        <c:axId val="51060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4247500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pt-P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DA1EF-144C-4F48-AB20-CC51BE266909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FDAE7-171D-49A4-9813-17326F761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120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26813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134069" algn="l" defTabSz="426813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268135" algn="l" defTabSz="426813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402204" algn="l" defTabSz="426813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536269" algn="l" defTabSz="426813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670339" algn="l" defTabSz="426813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804404" algn="l" defTabSz="426813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938473" algn="l" defTabSz="426813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7072539" algn="l" defTabSz="4268135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448" y="8354033"/>
            <a:ext cx="40635079" cy="57644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70896" y="15238943"/>
            <a:ext cx="33464183" cy="68724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34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68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0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536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670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804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938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072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2249-7018-4127-8761-145FE73153CB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4091-4EB0-4CCB-B941-11A19755F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74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2249-7018-4127-8761-145FE73153CB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4091-4EB0-4CCB-B941-11A19755F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070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4659334" y="1076940"/>
            <a:ext cx="10756344" cy="229455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90299" y="1076940"/>
            <a:ext cx="31472268" cy="22945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2249-7018-4127-8761-145FE73153CB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4091-4EB0-4CCB-B941-11A19755F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018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2249-7018-4127-8761-145FE73153CB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4091-4EB0-4CCB-B941-11A19755F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96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6343" y="17280762"/>
            <a:ext cx="40635079" cy="5341099"/>
          </a:xfrm>
        </p:spPr>
        <p:txBody>
          <a:bodyPr anchor="t"/>
          <a:lstStyle>
            <a:lvl1pPr algn="l">
              <a:defRPr sz="186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6343" y="11398085"/>
            <a:ext cx="40635079" cy="5882678"/>
          </a:xfrm>
        </p:spPr>
        <p:txBody>
          <a:bodyPr anchor="b"/>
          <a:lstStyle>
            <a:lvl1pPr marL="0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1pPr>
            <a:lvl2pPr marL="2134069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268135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0220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53626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67033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80440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93847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707253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2249-7018-4127-8761-145FE73153CB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4091-4EB0-4CCB-B941-11A19755F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497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0299" y="6274863"/>
            <a:ext cx="21114304" cy="17747643"/>
          </a:xfrm>
        </p:spPr>
        <p:txBody>
          <a:bodyPr/>
          <a:lstStyle>
            <a:lvl1pPr>
              <a:defRPr sz="13100"/>
            </a:lvl1pPr>
            <a:lvl2pPr>
              <a:defRPr sz="11000"/>
            </a:lvl2pPr>
            <a:lvl3pPr>
              <a:defRPr sz="93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301372" y="6274863"/>
            <a:ext cx="21114304" cy="17747643"/>
          </a:xfrm>
        </p:spPr>
        <p:txBody>
          <a:bodyPr/>
          <a:lstStyle>
            <a:lvl1pPr>
              <a:defRPr sz="13100"/>
            </a:lvl1pPr>
            <a:lvl2pPr>
              <a:defRPr sz="11000"/>
            </a:lvl2pPr>
            <a:lvl3pPr>
              <a:defRPr sz="93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2249-7018-4127-8761-145FE73153CB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4091-4EB0-4CCB-B941-11A19755F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24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299" y="6019635"/>
            <a:ext cx="21122606" cy="2508696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134069" indent="0">
              <a:buNone/>
              <a:defRPr sz="9300" b="1"/>
            </a:lvl2pPr>
            <a:lvl3pPr marL="4268135" indent="0">
              <a:buNone/>
              <a:defRPr sz="8500" b="1"/>
            </a:lvl3pPr>
            <a:lvl4pPr marL="6402204" indent="0">
              <a:buNone/>
              <a:defRPr sz="7600" b="1"/>
            </a:lvl4pPr>
            <a:lvl5pPr marL="8536269" indent="0">
              <a:buNone/>
              <a:defRPr sz="7600" b="1"/>
            </a:lvl5pPr>
            <a:lvl6pPr marL="10670339" indent="0">
              <a:buNone/>
              <a:defRPr sz="7600" b="1"/>
            </a:lvl6pPr>
            <a:lvl7pPr marL="12804404" indent="0">
              <a:buNone/>
              <a:defRPr sz="7600" b="1"/>
            </a:lvl7pPr>
            <a:lvl8pPr marL="14938473" indent="0">
              <a:buNone/>
              <a:defRPr sz="7600" b="1"/>
            </a:lvl8pPr>
            <a:lvl9pPr marL="17072539" indent="0">
              <a:buNone/>
              <a:defRPr sz="7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90299" y="8528332"/>
            <a:ext cx="21122606" cy="15494170"/>
          </a:xfrm>
        </p:spPr>
        <p:txBody>
          <a:bodyPr/>
          <a:lstStyle>
            <a:lvl1pPr>
              <a:defRPr sz="11000"/>
            </a:lvl1pPr>
            <a:lvl2pPr>
              <a:defRPr sz="93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284776" y="6019635"/>
            <a:ext cx="21130903" cy="2508696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134069" indent="0">
              <a:buNone/>
              <a:defRPr sz="9300" b="1"/>
            </a:lvl2pPr>
            <a:lvl3pPr marL="4268135" indent="0">
              <a:buNone/>
              <a:defRPr sz="8500" b="1"/>
            </a:lvl3pPr>
            <a:lvl4pPr marL="6402204" indent="0">
              <a:buNone/>
              <a:defRPr sz="7600" b="1"/>
            </a:lvl4pPr>
            <a:lvl5pPr marL="8536269" indent="0">
              <a:buNone/>
              <a:defRPr sz="7600" b="1"/>
            </a:lvl5pPr>
            <a:lvl6pPr marL="10670339" indent="0">
              <a:buNone/>
              <a:defRPr sz="7600" b="1"/>
            </a:lvl6pPr>
            <a:lvl7pPr marL="12804404" indent="0">
              <a:buNone/>
              <a:defRPr sz="7600" b="1"/>
            </a:lvl7pPr>
            <a:lvl8pPr marL="14938473" indent="0">
              <a:buNone/>
              <a:defRPr sz="7600" b="1"/>
            </a:lvl8pPr>
            <a:lvl9pPr marL="17072539" indent="0">
              <a:buNone/>
              <a:defRPr sz="7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284776" y="8528332"/>
            <a:ext cx="21130903" cy="15494170"/>
          </a:xfrm>
        </p:spPr>
        <p:txBody>
          <a:bodyPr/>
          <a:lstStyle>
            <a:lvl1pPr>
              <a:defRPr sz="11000"/>
            </a:lvl1pPr>
            <a:lvl2pPr>
              <a:defRPr sz="93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2249-7018-4127-8761-145FE73153CB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4091-4EB0-4CCB-B941-11A19755F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37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2249-7018-4127-8761-145FE73153CB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4091-4EB0-4CCB-B941-11A19755F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33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2249-7018-4127-8761-145FE73153CB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4091-4EB0-4CCB-B941-11A19755F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394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299" y="1070710"/>
            <a:ext cx="15727837" cy="4556741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90808" y="1070715"/>
            <a:ext cx="26724868" cy="22951790"/>
          </a:xfrm>
        </p:spPr>
        <p:txBody>
          <a:bodyPr/>
          <a:lstStyle>
            <a:lvl1pPr>
              <a:defRPr sz="14800"/>
            </a:lvl1pPr>
            <a:lvl2pPr>
              <a:defRPr sz="13100"/>
            </a:lvl2pPr>
            <a:lvl3pPr>
              <a:defRPr sz="110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0299" y="5627456"/>
            <a:ext cx="15727837" cy="18395049"/>
          </a:xfrm>
        </p:spPr>
        <p:txBody>
          <a:bodyPr/>
          <a:lstStyle>
            <a:lvl1pPr marL="0" indent="0">
              <a:buNone/>
              <a:defRPr sz="6400"/>
            </a:lvl1pPr>
            <a:lvl2pPr marL="2134069" indent="0">
              <a:buNone/>
              <a:defRPr sz="5500"/>
            </a:lvl2pPr>
            <a:lvl3pPr marL="4268135" indent="0">
              <a:buNone/>
              <a:defRPr sz="4700"/>
            </a:lvl3pPr>
            <a:lvl4pPr marL="6402204" indent="0">
              <a:buNone/>
              <a:defRPr sz="4200"/>
            </a:lvl4pPr>
            <a:lvl5pPr marL="8536269" indent="0">
              <a:buNone/>
              <a:defRPr sz="4200"/>
            </a:lvl5pPr>
            <a:lvl6pPr marL="10670339" indent="0">
              <a:buNone/>
              <a:defRPr sz="4200"/>
            </a:lvl6pPr>
            <a:lvl7pPr marL="12804404" indent="0">
              <a:buNone/>
              <a:defRPr sz="4200"/>
            </a:lvl7pPr>
            <a:lvl8pPr marL="14938473" indent="0">
              <a:buNone/>
              <a:defRPr sz="4200"/>
            </a:lvl8pPr>
            <a:lvl9pPr marL="17072539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2249-7018-4127-8761-145FE73153CB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4091-4EB0-4CCB-B941-11A19755F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92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0304" y="18824577"/>
            <a:ext cx="28683585" cy="2222348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370304" y="2402873"/>
            <a:ext cx="28683585" cy="16135350"/>
          </a:xfrm>
        </p:spPr>
        <p:txBody>
          <a:bodyPr/>
          <a:lstStyle>
            <a:lvl1pPr marL="0" indent="0">
              <a:buNone/>
              <a:defRPr sz="14800"/>
            </a:lvl1pPr>
            <a:lvl2pPr marL="2134069" indent="0">
              <a:buNone/>
              <a:defRPr sz="13100"/>
            </a:lvl2pPr>
            <a:lvl3pPr marL="4268135" indent="0">
              <a:buNone/>
              <a:defRPr sz="11000"/>
            </a:lvl3pPr>
            <a:lvl4pPr marL="6402204" indent="0">
              <a:buNone/>
              <a:defRPr sz="9300"/>
            </a:lvl4pPr>
            <a:lvl5pPr marL="8536269" indent="0">
              <a:buNone/>
              <a:defRPr sz="9300"/>
            </a:lvl5pPr>
            <a:lvl6pPr marL="10670339" indent="0">
              <a:buNone/>
              <a:defRPr sz="9300"/>
            </a:lvl6pPr>
            <a:lvl7pPr marL="12804404" indent="0">
              <a:buNone/>
              <a:defRPr sz="9300"/>
            </a:lvl7pPr>
            <a:lvl8pPr marL="14938473" indent="0">
              <a:buNone/>
              <a:defRPr sz="9300"/>
            </a:lvl8pPr>
            <a:lvl9pPr marL="17072539" indent="0">
              <a:buNone/>
              <a:defRPr sz="9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70304" y="21046925"/>
            <a:ext cx="28683585" cy="3156102"/>
          </a:xfrm>
        </p:spPr>
        <p:txBody>
          <a:bodyPr/>
          <a:lstStyle>
            <a:lvl1pPr marL="0" indent="0">
              <a:buNone/>
              <a:defRPr sz="6400"/>
            </a:lvl1pPr>
            <a:lvl2pPr marL="2134069" indent="0">
              <a:buNone/>
              <a:defRPr sz="5500"/>
            </a:lvl2pPr>
            <a:lvl3pPr marL="4268135" indent="0">
              <a:buNone/>
              <a:defRPr sz="4700"/>
            </a:lvl3pPr>
            <a:lvl4pPr marL="6402204" indent="0">
              <a:buNone/>
              <a:defRPr sz="4200"/>
            </a:lvl4pPr>
            <a:lvl5pPr marL="8536269" indent="0">
              <a:buNone/>
              <a:defRPr sz="4200"/>
            </a:lvl5pPr>
            <a:lvl6pPr marL="10670339" indent="0">
              <a:buNone/>
              <a:defRPr sz="4200"/>
            </a:lvl6pPr>
            <a:lvl7pPr marL="12804404" indent="0">
              <a:buNone/>
              <a:defRPr sz="4200"/>
            </a:lvl7pPr>
            <a:lvl8pPr marL="14938473" indent="0">
              <a:buNone/>
              <a:defRPr sz="4200"/>
            </a:lvl8pPr>
            <a:lvl9pPr marL="17072539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32249-7018-4127-8761-145FE73153CB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4091-4EB0-4CCB-B941-11A19755F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83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0299" y="1076938"/>
            <a:ext cx="43025378" cy="4482043"/>
          </a:xfrm>
          <a:prstGeom prst="rect">
            <a:avLst/>
          </a:prstGeom>
        </p:spPr>
        <p:txBody>
          <a:bodyPr vert="horz" lIns="426812" tIns="213406" rIns="426812" bIns="21340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299" y="6274863"/>
            <a:ext cx="43025378" cy="17747643"/>
          </a:xfrm>
          <a:prstGeom prst="rect">
            <a:avLst/>
          </a:prstGeom>
        </p:spPr>
        <p:txBody>
          <a:bodyPr vert="horz" lIns="426812" tIns="213406" rIns="426812" bIns="21340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90301" y="24925133"/>
            <a:ext cx="11154729" cy="1431764"/>
          </a:xfrm>
          <a:prstGeom prst="rect">
            <a:avLst/>
          </a:prstGeom>
        </p:spPr>
        <p:txBody>
          <a:bodyPr vert="horz" lIns="426812" tIns="213406" rIns="426812" bIns="213406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32249-7018-4127-8761-145FE73153CB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33714" y="24925133"/>
            <a:ext cx="15138557" cy="1431764"/>
          </a:xfrm>
          <a:prstGeom prst="rect">
            <a:avLst/>
          </a:prstGeom>
        </p:spPr>
        <p:txBody>
          <a:bodyPr vert="horz" lIns="426812" tIns="213406" rIns="426812" bIns="213406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260950" y="24925133"/>
            <a:ext cx="11154729" cy="1431764"/>
          </a:xfrm>
          <a:prstGeom prst="rect">
            <a:avLst/>
          </a:prstGeom>
        </p:spPr>
        <p:txBody>
          <a:bodyPr vert="horz" lIns="426812" tIns="213406" rIns="426812" bIns="213406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E4091-4EB0-4CCB-B941-11A19755F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534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268135" rtl="0" eaLnBrk="1" latinLnBrk="0" hangingPunct="1">
        <a:spcBef>
          <a:spcPct val="0"/>
        </a:spcBef>
        <a:buNone/>
        <a:defRPr sz="20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0552" indent="-1600552" algn="l" defTabSz="4268135" rtl="0" eaLnBrk="1" latinLnBrk="0" hangingPunct="1">
        <a:spcBef>
          <a:spcPct val="20000"/>
        </a:spcBef>
        <a:buFont typeface="Arial" panose="020B0604020202020204" pitchFamily="34" charset="0"/>
        <a:buChar char="•"/>
        <a:defRPr sz="14800" kern="1200">
          <a:solidFill>
            <a:schemeClr val="tx1"/>
          </a:solidFill>
          <a:latin typeface="+mn-lt"/>
          <a:ea typeface="+mn-ea"/>
          <a:cs typeface="+mn-cs"/>
        </a:defRPr>
      </a:lvl1pPr>
      <a:lvl2pPr marL="3467861" indent="-1333791" algn="l" defTabSz="4268135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00" kern="1200">
          <a:solidFill>
            <a:schemeClr val="tx1"/>
          </a:solidFill>
          <a:latin typeface="+mn-lt"/>
          <a:ea typeface="+mn-ea"/>
          <a:cs typeface="+mn-cs"/>
        </a:defRPr>
      </a:lvl2pPr>
      <a:lvl3pPr marL="5335169" indent="-1067035" algn="l" defTabSz="426813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469235" indent="-1067035" algn="l" defTabSz="4268135" rtl="0" eaLnBrk="1" latinLnBrk="0" hangingPunct="1">
        <a:spcBef>
          <a:spcPct val="20000"/>
        </a:spcBef>
        <a:buFont typeface="Arial" panose="020B0604020202020204" pitchFamily="34" charset="0"/>
        <a:buChar char="–"/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603304" indent="-1067035" algn="l" defTabSz="4268135" rtl="0" eaLnBrk="1" latinLnBrk="0" hangingPunct="1">
        <a:spcBef>
          <a:spcPct val="20000"/>
        </a:spcBef>
        <a:buFont typeface="Arial" panose="020B0604020202020204" pitchFamily="34" charset="0"/>
        <a:buChar char="»"/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37373" indent="-1067035" algn="l" defTabSz="4268135" rtl="0" eaLnBrk="1" latinLnBrk="0" hangingPunct="1">
        <a:spcBef>
          <a:spcPct val="20000"/>
        </a:spcBef>
        <a:buFont typeface="Arial" panose="020B0604020202020204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3871439" indent="-1067035" algn="l" defTabSz="4268135" rtl="0" eaLnBrk="1" latinLnBrk="0" hangingPunct="1">
        <a:spcBef>
          <a:spcPct val="20000"/>
        </a:spcBef>
        <a:buFont typeface="Arial" panose="020B0604020202020204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5508" indent="-1067035" algn="l" defTabSz="4268135" rtl="0" eaLnBrk="1" latinLnBrk="0" hangingPunct="1">
        <a:spcBef>
          <a:spcPct val="20000"/>
        </a:spcBef>
        <a:buFont typeface="Arial" panose="020B0604020202020204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139573" indent="-1067035" algn="l" defTabSz="4268135" rtl="0" eaLnBrk="1" latinLnBrk="0" hangingPunct="1">
        <a:spcBef>
          <a:spcPct val="20000"/>
        </a:spcBef>
        <a:buFont typeface="Arial" panose="020B0604020202020204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68135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34069" algn="l" defTabSz="4268135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268135" algn="l" defTabSz="4268135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02204" algn="l" defTabSz="4268135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536269" algn="l" defTabSz="4268135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670339" algn="l" defTabSz="4268135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804404" algn="l" defTabSz="4268135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4938473" algn="l" defTabSz="4268135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072539" algn="l" defTabSz="4268135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87619" y="1"/>
            <a:ext cx="47893593" cy="3221287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3F6AAA6-27F8-AC43-83DA-01ED7B09BE39}"/>
              </a:ext>
            </a:extLst>
          </p:cNvPr>
          <p:cNvSpPr txBox="1">
            <a:spLocks/>
          </p:cNvSpPr>
          <p:nvPr/>
        </p:nvSpPr>
        <p:spPr>
          <a:xfrm>
            <a:off x="471137" y="7336381"/>
            <a:ext cx="10869860" cy="15821095"/>
          </a:xfrm>
          <a:prstGeom prst="rect">
            <a:avLst/>
          </a:prstGeom>
        </p:spPr>
        <p:txBody>
          <a:bodyPr>
            <a:normAutofit/>
          </a:bodyPr>
          <a:lstStyle>
            <a:lvl1pPr marL="896386" indent="-896386" algn="l" defTabSz="3585545" rtl="0" eaLnBrk="1" latinLnBrk="0" hangingPunct="1">
              <a:lnSpc>
                <a:spcPct val="90000"/>
              </a:lnSpc>
              <a:spcBef>
                <a:spcPts val="3921"/>
              </a:spcBef>
              <a:buFont typeface="Wingdings" pitchFamily="2" charset="2"/>
              <a:buChar char="§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89159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Wingdings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1932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74704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67477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60250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Char char="•"/>
              <a:defRPr sz="70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53022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Char char="•"/>
              <a:defRPr sz="70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5795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Char char="•"/>
              <a:defRPr sz="70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238567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Char char="•"/>
              <a:defRPr sz="70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r>
              <a:rPr lang="en-US" sz="3200" dirty="0" err="1"/>
              <a:t>Caracterização</a:t>
            </a:r>
            <a:r>
              <a:rPr lang="en-US" sz="3200" dirty="0"/>
              <a:t> do </a:t>
            </a:r>
            <a:r>
              <a:rPr lang="en-US" sz="3200" dirty="0" err="1"/>
              <a:t>desafio</a:t>
            </a:r>
            <a:r>
              <a:rPr lang="en-US" sz="3200" dirty="0"/>
              <a:t>, </a:t>
            </a:r>
            <a:r>
              <a:rPr lang="en-US" sz="3200" dirty="0" err="1"/>
              <a:t>obstáculos</a:t>
            </a:r>
            <a:r>
              <a:rPr lang="en-US" sz="3200" dirty="0"/>
              <a:t> </a:t>
            </a:r>
            <a:r>
              <a:rPr lang="en-US" sz="3200" dirty="0" err="1"/>
              <a:t>ou</a:t>
            </a:r>
            <a:r>
              <a:rPr lang="en-US" sz="3200" dirty="0"/>
              <a:t> </a:t>
            </a:r>
            <a:r>
              <a:rPr lang="en-US" sz="3200" dirty="0" err="1"/>
              <a:t>problema</a:t>
            </a:r>
            <a:r>
              <a:rPr lang="en-US" sz="3200" dirty="0"/>
              <a:t> a resolver</a:t>
            </a:r>
          </a:p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 fontAlgn="t">
              <a:lnSpc>
                <a:spcPct val="110000"/>
              </a:lnSpc>
              <a:buNone/>
            </a:pPr>
            <a:r>
              <a:rPr lang="en-US" sz="4400" b="1" dirty="0" err="1">
                <a:solidFill>
                  <a:schemeClr val="accent4">
                    <a:lumMod val="50000"/>
                  </a:schemeClr>
                </a:solidFill>
              </a:rPr>
              <a:t>Objetivos</a:t>
            </a:r>
            <a:endParaRPr lang="en-US" sz="44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r>
              <a:rPr lang="en-US" sz="3200" dirty="0"/>
              <a:t>Com que </a:t>
            </a:r>
            <a:r>
              <a:rPr lang="en-US" sz="3200" dirty="0" err="1"/>
              <a:t>objetivos</a:t>
            </a:r>
            <a:r>
              <a:rPr lang="en-US" sz="3200" dirty="0"/>
              <a:t> </a:t>
            </a:r>
            <a:r>
              <a:rPr lang="en-US" sz="3200" dirty="0" err="1"/>
              <a:t>foi</a:t>
            </a:r>
            <a:r>
              <a:rPr lang="en-US" sz="3200" dirty="0"/>
              <a:t> </a:t>
            </a:r>
            <a:r>
              <a:rPr lang="en-US" sz="3200" dirty="0" err="1"/>
              <a:t>desenvolvido</a:t>
            </a:r>
            <a:r>
              <a:rPr lang="en-US" sz="3200" dirty="0"/>
              <a:t> o </a:t>
            </a:r>
            <a:r>
              <a:rPr lang="en-US" sz="3200" dirty="0" err="1"/>
              <a:t>projeto</a:t>
            </a:r>
            <a:endParaRPr lang="en-US" sz="32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70358F-DCB7-3948-A821-33DE5ABC8CFC}"/>
              </a:ext>
            </a:extLst>
          </p:cNvPr>
          <p:cNvSpPr txBox="1">
            <a:spLocks/>
          </p:cNvSpPr>
          <p:nvPr/>
        </p:nvSpPr>
        <p:spPr>
          <a:xfrm>
            <a:off x="471138" y="5055468"/>
            <a:ext cx="7219070" cy="2324701"/>
          </a:xfrm>
          <a:prstGeom prst="rect">
            <a:avLst/>
          </a:prstGeom>
        </p:spPr>
        <p:txBody>
          <a:bodyPr bIns="360000" anchor="b"/>
          <a:lstStyle>
            <a:lvl1pPr marL="0" indent="0" algn="l" defTabSz="3585545" rtl="0" eaLnBrk="1" latinLnBrk="0" hangingPunct="1">
              <a:lnSpc>
                <a:spcPct val="90000"/>
              </a:lnSpc>
              <a:spcBef>
                <a:spcPts val="3921"/>
              </a:spcBef>
              <a:buFont typeface="Arial" panose="020B0604020202020204" pitchFamily="34" charset="0"/>
              <a:buNone/>
              <a:defRPr sz="4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92773" indent="0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85546" indent="0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78318" indent="0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71091" indent="0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60250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Char char="•"/>
              <a:defRPr sz="70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53022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Char char="•"/>
              <a:defRPr sz="70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5795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Char char="•"/>
              <a:defRPr sz="70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238567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Char char="•"/>
              <a:defRPr sz="70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 err="1">
                <a:solidFill>
                  <a:schemeClr val="accent4">
                    <a:lumMod val="50000"/>
                  </a:schemeClr>
                </a:solidFill>
              </a:rPr>
              <a:t>Desafio</a:t>
            </a:r>
            <a:endParaRPr lang="en-US" sz="4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172EB08-AC87-0846-8307-35850FBDBDC6}"/>
              </a:ext>
            </a:extLst>
          </p:cNvPr>
          <p:cNvSpPr txBox="1">
            <a:spLocks/>
          </p:cNvSpPr>
          <p:nvPr/>
        </p:nvSpPr>
        <p:spPr>
          <a:xfrm>
            <a:off x="11987213" y="7275808"/>
            <a:ext cx="10869860" cy="6212425"/>
          </a:xfrm>
          <a:prstGeom prst="rect">
            <a:avLst/>
          </a:prstGeom>
        </p:spPr>
        <p:txBody>
          <a:bodyPr>
            <a:normAutofit/>
          </a:bodyPr>
          <a:lstStyle>
            <a:lvl1pPr marL="896386" indent="-896386" algn="l" defTabSz="3585545" rtl="0" eaLnBrk="1" latinLnBrk="0" hangingPunct="1">
              <a:lnSpc>
                <a:spcPct val="90000"/>
              </a:lnSpc>
              <a:spcBef>
                <a:spcPts val="3921"/>
              </a:spcBef>
              <a:buFont typeface="Wingdings" pitchFamily="2" charset="2"/>
              <a:buChar char="§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89159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Wingdings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1932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74704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067477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60250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Char char="•"/>
              <a:defRPr sz="70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53022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Char char="•"/>
              <a:defRPr sz="70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5795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Char char="•"/>
              <a:defRPr sz="70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238567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Char char="•"/>
              <a:defRPr sz="70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r>
              <a:rPr lang="en-US" sz="3200" dirty="0"/>
              <a:t>Breve </a:t>
            </a:r>
            <a:r>
              <a:rPr lang="en-US" sz="3200" dirty="0" err="1"/>
              <a:t>descrição</a:t>
            </a:r>
            <a:r>
              <a:rPr lang="en-US" sz="3200" dirty="0"/>
              <a:t> da </a:t>
            </a:r>
            <a:r>
              <a:rPr lang="en-US" sz="3200" dirty="0" err="1"/>
              <a:t>solução</a:t>
            </a:r>
            <a:r>
              <a:rPr lang="en-US" sz="3200" dirty="0"/>
              <a:t> </a:t>
            </a:r>
            <a:r>
              <a:rPr lang="en-US" sz="3200" dirty="0" err="1"/>
              <a:t>ou</a:t>
            </a:r>
            <a:r>
              <a:rPr lang="en-US" sz="3200" dirty="0"/>
              <a:t> </a:t>
            </a:r>
            <a:r>
              <a:rPr lang="en-US" sz="3200" dirty="0" err="1"/>
              <a:t>projeto</a:t>
            </a:r>
            <a:r>
              <a:rPr lang="en-US" sz="3200" dirty="0"/>
              <a:t> </a:t>
            </a:r>
            <a:r>
              <a:rPr lang="en-US" sz="3200" dirty="0" err="1"/>
              <a:t>criado</a:t>
            </a:r>
            <a:endParaRPr lang="en-US" sz="3200" dirty="0"/>
          </a:p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endParaRPr lang="en-US" b="1" dirty="0">
              <a:solidFill>
                <a:schemeClr val="accent1"/>
              </a:solidFill>
            </a:endParaRPr>
          </a:p>
          <a:p>
            <a:pPr marL="0" indent="0" fontAlgn="t">
              <a:lnSpc>
                <a:spcPts val="4000"/>
              </a:lnSpc>
              <a:spcBef>
                <a:spcPts val="2000"/>
              </a:spcBef>
              <a:buNone/>
            </a:pPr>
            <a:endParaRPr lang="en-US" sz="32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E81CEE5-9BF7-B74E-91C4-D6F8B9F2B401}"/>
              </a:ext>
            </a:extLst>
          </p:cNvPr>
          <p:cNvSpPr txBox="1">
            <a:spLocks/>
          </p:cNvSpPr>
          <p:nvPr/>
        </p:nvSpPr>
        <p:spPr>
          <a:xfrm>
            <a:off x="11939087" y="6254455"/>
            <a:ext cx="7219070" cy="1126630"/>
          </a:xfrm>
          <a:prstGeom prst="rect">
            <a:avLst/>
          </a:prstGeom>
        </p:spPr>
        <p:txBody>
          <a:bodyPr bIns="360000" anchor="b"/>
          <a:lstStyle>
            <a:lvl1pPr marL="0" indent="0" algn="l" defTabSz="3585545" rtl="0" eaLnBrk="1" latinLnBrk="0" hangingPunct="1">
              <a:lnSpc>
                <a:spcPct val="90000"/>
              </a:lnSpc>
              <a:spcBef>
                <a:spcPts val="3921"/>
              </a:spcBef>
              <a:buFont typeface="Arial" panose="020B0604020202020204" pitchFamily="34" charset="0"/>
              <a:buNone/>
              <a:defRPr sz="4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92773" indent="0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85546" indent="0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78318" indent="0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71091" indent="0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860250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Char char="•"/>
              <a:defRPr sz="70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653022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Char char="•"/>
              <a:defRPr sz="70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5795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Char char="•"/>
              <a:defRPr sz="70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238567" indent="-896386" algn="l" defTabSz="3585545" rtl="0" eaLnBrk="1" latinLnBrk="0" hangingPunct="1">
              <a:lnSpc>
                <a:spcPct val="90000"/>
              </a:lnSpc>
              <a:spcBef>
                <a:spcPts val="1961"/>
              </a:spcBef>
              <a:buFont typeface="Arial" panose="020B0604020202020204" pitchFamily="34" charset="0"/>
              <a:buChar char="•"/>
              <a:defRPr sz="70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t">
              <a:lnSpc>
                <a:spcPct val="110000"/>
              </a:lnSpc>
            </a:pPr>
            <a:r>
              <a:rPr lang="en-US" sz="4400" dirty="0" err="1">
                <a:solidFill>
                  <a:schemeClr val="accent4">
                    <a:lumMod val="50000"/>
                  </a:schemeClr>
                </a:solidFill>
              </a:rPr>
              <a:t>Solução</a:t>
            </a:r>
            <a:endParaRPr lang="en-US" sz="4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16AAEA-28AE-0A4A-AB76-813E9F3E9BCC}"/>
              </a:ext>
            </a:extLst>
          </p:cNvPr>
          <p:cNvSpPr txBox="1"/>
          <p:nvPr/>
        </p:nvSpPr>
        <p:spPr>
          <a:xfrm>
            <a:off x="23941880" y="4537983"/>
            <a:ext cx="9539922" cy="2303279"/>
          </a:xfrm>
          <a:prstGeom prst="rect">
            <a:avLst/>
          </a:prstGeom>
        </p:spPr>
        <p:txBody>
          <a:bodyPr wrap="square" rtlCol="0"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IMAGEM OU GRÁFICO 1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39F1BB-0B72-3A4B-BA98-BFB26BF800AD}"/>
              </a:ext>
            </a:extLst>
          </p:cNvPr>
          <p:cNvSpPr txBox="1"/>
          <p:nvPr/>
        </p:nvSpPr>
        <p:spPr>
          <a:xfrm>
            <a:off x="702693" y="3491879"/>
            <a:ext cx="25866496" cy="1381805"/>
          </a:xfrm>
          <a:prstGeom prst="rect">
            <a:avLst/>
          </a:prstGeom>
        </p:spPr>
        <p:txBody>
          <a:bodyPr wrap="square" rtlCol="0">
            <a:normAutofit/>
          </a:bodyPr>
          <a:lstStyle/>
          <a:p>
            <a:r>
              <a:rPr lang="en-US" sz="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“Nome do </a:t>
            </a:r>
            <a:r>
              <a:rPr lang="en-US" sz="6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lang="en-US" sz="6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3A2921-B81C-6F49-9564-120E29B74FBF}"/>
              </a:ext>
            </a:extLst>
          </p:cNvPr>
          <p:cNvSpPr txBox="1"/>
          <p:nvPr/>
        </p:nvSpPr>
        <p:spPr>
          <a:xfrm>
            <a:off x="1047474" y="4570184"/>
            <a:ext cx="20587047" cy="998561"/>
          </a:xfrm>
          <a:prstGeom prst="rect">
            <a:avLst/>
          </a:prstGeom>
        </p:spPr>
        <p:txBody>
          <a:bodyPr wrap="square" rtlCol="0">
            <a:normAutofit/>
          </a:bodyPr>
          <a:lstStyle/>
          <a:p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</a:t>
            </a:r>
            <a:endParaRPr lang="en-US" sz="40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DCEFEF2C-5E90-B94E-87FE-20488C909A08}"/>
              </a:ext>
            </a:extLst>
          </p:cNvPr>
          <p:cNvSpPr txBox="1">
            <a:spLocks/>
          </p:cNvSpPr>
          <p:nvPr/>
        </p:nvSpPr>
        <p:spPr>
          <a:xfrm>
            <a:off x="-800100" y="1"/>
            <a:ext cx="48645761" cy="3352800"/>
          </a:xfrm>
          <a:prstGeom prst="rect">
            <a:avLst/>
          </a:prstGeom>
        </p:spPr>
        <p:txBody>
          <a:bodyPr vert="horz" lIns="426812" tIns="213406" rIns="426812" bIns="213406" rtlCol="0" anchor="ctr">
            <a:normAutofit/>
          </a:bodyPr>
          <a:lstStyle>
            <a:lvl1pPr algn="ctr" defTabSz="4268135" rtl="0" eaLnBrk="1" latinLnBrk="0" hangingPunct="1">
              <a:spcBef>
                <a:spcPct val="0"/>
              </a:spcBef>
              <a:buNone/>
              <a:defRPr sz="20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1500" b="1" dirty="0">
                <a:solidFill>
                  <a:schemeClr val="bg1"/>
                </a:solidFill>
              </a:rPr>
              <a:t>“Nome do </a:t>
            </a:r>
            <a:r>
              <a:rPr lang="en-US" sz="11500" b="1" dirty="0" err="1">
                <a:solidFill>
                  <a:schemeClr val="bg1"/>
                </a:solidFill>
              </a:rPr>
              <a:t>projeto</a:t>
            </a:r>
            <a:r>
              <a:rPr lang="en-US" sz="11500" b="1" dirty="0">
                <a:solidFill>
                  <a:schemeClr val="bg1"/>
                </a:solidFill>
              </a:rPr>
              <a:t>” 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205954D6-82C0-4FE7-AC2E-087C8EAF11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0336770"/>
              </p:ext>
            </p:extLst>
          </p:nvPr>
        </p:nvGraphicFramePr>
        <p:xfrm>
          <a:off x="35457285" y="4784829"/>
          <a:ext cx="12350278" cy="8769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B4DCD815-75B6-4264-AB10-3D757552A4C5}"/>
              </a:ext>
            </a:extLst>
          </p:cNvPr>
          <p:cNvSpPr txBox="1"/>
          <p:nvPr/>
        </p:nvSpPr>
        <p:spPr>
          <a:xfrm>
            <a:off x="37606232" y="4407409"/>
            <a:ext cx="10380273" cy="837009"/>
          </a:xfrm>
          <a:prstGeom prst="rect">
            <a:avLst/>
          </a:prstGeom>
        </p:spPr>
        <p:txBody>
          <a:bodyPr wrap="none" rtlCol="0">
            <a:normAutofit/>
          </a:bodyPr>
          <a:lstStyle/>
          <a:p>
            <a:pPr marL="0" indent="0" algn="l" fontAlgn="t">
              <a:lnSpc>
                <a:spcPts val="4000"/>
              </a:lnSpc>
              <a:spcBef>
                <a:spcPts val="2000"/>
              </a:spcBef>
              <a:buNone/>
            </a:pPr>
            <a:r>
              <a:rPr lang="pt-PT" sz="6000" b="1" dirty="0">
                <a:solidFill>
                  <a:srgbClr val="002060"/>
                </a:solidFill>
              </a:rPr>
              <a:t>Gráfico (exemplo)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5066A59-9F40-47D3-86B0-B51831B888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b="7408"/>
          <a:stretch/>
        </p:blipFill>
        <p:spPr>
          <a:xfrm>
            <a:off x="36286116" y="16126957"/>
            <a:ext cx="2486256" cy="248623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D1D2ECC-D05E-4426-BC14-F27002F0D847}"/>
              </a:ext>
            </a:extLst>
          </p:cNvPr>
          <p:cNvSpPr txBox="1"/>
          <p:nvPr/>
        </p:nvSpPr>
        <p:spPr>
          <a:xfrm>
            <a:off x="39276603" y="16774477"/>
            <a:ext cx="8068233" cy="1535592"/>
          </a:xfrm>
          <a:prstGeom prst="rect">
            <a:avLst/>
          </a:prstGeom>
        </p:spPr>
        <p:txBody>
          <a:bodyPr wrap="none" rtlCol="0">
            <a:normAutofit/>
          </a:bodyPr>
          <a:lstStyle/>
          <a:p>
            <a:pPr marL="0" indent="0" algn="l" fontAlgn="t">
              <a:spcBef>
                <a:spcPts val="2000"/>
              </a:spcBef>
              <a:buNone/>
            </a:pPr>
            <a:r>
              <a:rPr lang="pt-PT" sz="8000" b="1" dirty="0">
                <a:solidFill>
                  <a:schemeClr val="accent2">
                    <a:lumMod val="75000"/>
                  </a:schemeClr>
                </a:solidFill>
              </a:rPr>
              <a:t>x doentes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23FBDFB-615E-4284-86B0-89022126DA72}"/>
              </a:ext>
            </a:extLst>
          </p:cNvPr>
          <p:cNvSpPr txBox="1"/>
          <p:nvPr/>
        </p:nvSpPr>
        <p:spPr>
          <a:xfrm>
            <a:off x="35577762" y="14638738"/>
            <a:ext cx="9706520" cy="1427437"/>
          </a:xfrm>
          <a:prstGeom prst="rect">
            <a:avLst/>
          </a:prstGeom>
        </p:spPr>
        <p:txBody>
          <a:bodyPr wrap="none" rtlCol="0">
            <a:normAutofit/>
          </a:bodyPr>
          <a:lstStyle/>
          <a:p>
            <a:pPr marL="0" indent="0" algn="l" fontAlgn="t">
              <a:lnSpc>
                <a:spcPts val="4000"/>
              </a:lnSpc>
              <a:spcBef>
                <a:spcPts val="2000"/>
              </a:spcBef>
              <a:buNone/>
            </a:pPr>
            <a:r>
              <a:rPr lang="pt-PT" sz="6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Métricas (a título de exemplo):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F707620-8B4F-4BB1-97E3-D7699EC68514}"/>
              </a:ext>
            </a:extLst>
          </p:cNvPr>
          <p:cNvSpPr txBox="1"/>
          <p:nvPr/>
        </p:nvSpPr>
        <p:spPr>
          <a:xfrm>
            <a:off x="11987213" y="21009672"/>
            <a:ext cx="11025262" cy="607099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marL="0" indent="0" algn="l" fontAlgn="t">
              <a:lnSpc>
                <a:spcPts val="4000"/>
              </a:lnSpc>
              <a:spcBef>
                <a:spcPts val="2000"/>
              </a:spcBef>
              <a:buNone/>
            </a:pPr>
            <a:r>
              <a:rPr lang="pt-PT" sz="4400" b="1" dirty="0">
                <a:solidFill>
                  <a:schemeClr val="accent4">
                    <a:lumMod val="50000"/>
                  </a:schemeClr>
                </a:solidFill>
              </a:rPr>
              <a:t>Conclusões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3DEC5D2-508F-41E0-8BCD-B6C9F43A7B49}"/>
              </a:ext>
            </a:extLst>
          </p:cNvPr>
          <p:cNvSpPr/>
          <p:nvPr/>
        </p:nvSpPr>
        <p:spPr>
          <a:xfrm>
            <a:off x="11987213" y="22008332"/>
            <a:ext cx="111310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Impacto</a:t>
            </a:r>
            <a:r>
              <a:rPr lang="en-US" sz="3200" dirty="0"/>
              <a:t> </a:t>
            </a:r>
            <a:r>
              <a:rPr lang="en-US" sz="3200" dirty="0" err="1"/>
              <a:t>gerado</a:t>
            </a:r>
            <a:r>
              <a:rPr lang="en-US" sz="3200" dirty="0"/>
              <a:t> e </a:t>
            </a:r>
            <a:r>
              <a:rPr lang="en-US" sz="3200" dirty="0" err="1"/>
              <a:t>lições</a:t>
            </a:r>
            <a:r>
              <a:rPr lang="en-US" sz="3200" dirty="0"/>
              <a:t> </a:t>
            </a:r>
            <a:r>
              <a:rPr lang="en-US" sz="3200" dirty="0" err="1"/>
              <a:t>adquiridas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implementação</a:t>
            </a:r>
            <a:endParaRPr lang="pt-PT" sz="32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4F1E396-3725-495D-AA62-D7A81395131B}"/>
              </a:ext>
            </a:extLst>
          </p:cNvPr>
          <p:cNvSpPr/>
          <p:nvPr/>
        </p:nvSpPr>
        <p:spPr>
          <a:xfrm>
            <a:off x="11990025" y="14869004"/>
            <a:ext cx="11025262" cy="2119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585545" fontAlgn="t">
              <a:lnSpc>
                <a:spcPct val="110000"/>
              </a:lnSpc>
              <a:spcBef>
                <a:spcPts val="3921"/>
              </a:spcBef>
            </a:pPr>
            <a:r>
              <a:rPr lang="en-US" sz="4400" b="1" dirty="0" err="1">
                <a:solidFill>
                  <a:schemeClr val="accent4">
                    <a:lumMod val="50000"/>
                  </a:schemeClr>
                </a:solidFill>
              </a:rPr>
              <a:t>Método</a:t>
            </a:r>
            <a:endParaRPr lang="en-US" sz="4400" b="1" dirty="0">
              <a:solidFill>
                <a:schemeClr val="accent4">
                  <a:lumMod val="50000"/>
                </a:schemeClr>
              </a:solidFill>
            </a:endParaRPr>
          </a:p>
          <a:p>
            <a:pPr defTabSz="3585545" fontAlgn="t">
              <a:lnSpc>
                <a:spcPts val="4000"/>
              </a:lnSpc>
              <a:spcBef>
                <a:spcPts val="2000"/>
              </a:spcBef>
            </a:pPr>
            <a:r>
              <a:rPr lang="en-US" sz="3200" dirty="0" err="1"/>
              <a:t>Metodologia</a:t>
            </a:r>
            <a:r>
              <a:rPr lang="en-US" sz="3200" dirty="0"/>
              <a:t> </a:t>
            </a:r>
            <a:r>
              <a:rPr lang="en-US" sz="3200" dirty="0" err="1"/>
              <a:t>seguida</a:t>
            </a:r>
            <a:r>
              <a:rPr lang="en-US" sz="3200" dirty="0"/>
              <a:t> para a </a:t>
            </a:r>
            <a:r>
              <a:rPr lang="en-US" sz="3200" dirty="0" err="1"/>
              <a:t>sua</a:t>
            </a:r>
            <a:r>
              <a:rPr lang="en-US" sz="3200" dirty="0"/>
              <a:t> </a:t>
            </a:r>
            <a:r>
              <a:rPr lang="en-US" sz="3200" dirty="0" err="1"/>
              <a:t>implementação</a:t>
            </a:r>
            <a:r>
              <a:rPr lang="en-US" sz="3200" dirty="0"/>
              <a:t>, </a:t>
            </a:r>
            <a:r>
              <a:rPr lang="en-US" sz="3200" dirty="0" err="1"/>
              <a:t>recursos</a:t>
            </a:r>
            <a:r>
              <a:rPr lang="en-US" sz="3200" dirty="0"/>
              <a:t> e ferramentas </a:t>
            </a:r>
            <a:r>
              <a:rPr lang="en-US" sz="3200" dirty="0" err="1"/>
              <a:t>utilizadas</a:t>
            </a:r>
            <a:r>
              <a:rPr lang="en-US" sz="3200" dirty="0"/>
              <a:t>, com que </a:t>
            </a:r>
            <a:r>
              <a:rPr lang="en-US" sz="3200" dirty="0" err="1"/>
              <a:t>parceiros</a:t>
            </a:r>
            <a:r>
              <a:rPr lang="en-US" sz="3200" dirty="0"/>
              <a:t> e </a:t>
            </a:r>
            <a:r>
              <a:rPr lang="en-US" sz="3200" dirty="0" err="1"/>
              <a:t>instrumentos</a:t>
            </a:r>
            <a:endParaRPr lang="en-US" sz="320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F49BB68-E600-4495-A003-174F25644B0C}"/>
              </a:ext>
            </a:extLst>
          </p:cNvPr>
          <p:cNvCxnSpPr>
            <a:cxnSpLocks/>
          </p:cNvCxnSpPr>
          <p:nvPr/>
        </p:nvCxnSpPr>
        <p:spPr>
          <a:xfrm flipV="1">
            <a:off x="45986700" y="5600661"/>
            <a:ext cx="1349725" cy="722806"/>
          </a:xfrm>
          <a:prstGeom prst="line">
            <a:avLst/>
          </a:prstGeom>
          <a:ln w="762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DD41A35-F0D5-4E82-AC41-4B79C70ED8C6}"/>
              </a:ext>
            </a:extLst>
          </p:cNvPr>
          <p:cNvCxnSpPr>
            <a:cxnSpLocks/>
          </p:cNvCxnSpPr>
          <p:nvPr/>
        </p:nvCxnSpPr>
        <p:spPr>
          <a:xfrm flipV="1">
            <a:off x="45986700" y="9028774"/>
            <a:ext cx="1349725" cy="722806"/>
          </a:xfrm>
          <a:prstGeom prst="line">
            <a:avLst/>
          </a:prstGeom>
          <a:ln w="76200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96F943A-62BB-4172-B7DF-22C348505130}"/>
              </a:ext>
            </a:extLst>
          </p:cNvPr>
          <p:cNvSpPr txBox="1"/>
          <p:nvPr/>
        </p:nvSpPr>
        <p:spPr>
          <a:xfrm>
            <a:off x="39973822" y="18037645"/>
            <a:ext cx="914400" cy="914400"/>
          </a:xfrm>
          <a:prstGeom prst="rect">
            <a:avLst/>
          </a:prstGeom>
        </p:spPr>
        <p:txBody>
          <a:bodyPr wrap="none" rtlCol="0">
            <a:normAutofit/>
          </a:bodyPr>
          <a:lstStyle/>
          <a:p>
            <a:pPr marL="0" indent="0" algn="l" fontAlgn="t">
              <a:lnSpc>
                <a:spcPts val="4000"/>
              </a:lnSpc>
              <a:spcBef>
                <a:spcPts val="2000"/>
              </a:spcBef>
              <a:buNone/>
            </a:pPr>
            <a:endParaRPr lang="pt-PT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012475" y="3160273"/>
            <a:ext cx="12254972" cy="91978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23006084" y="12355837"/>
            <a:ext cx="12254972" cy="74269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23015287" y="19782829"/>
            <a:ext cx="12245769" cy="71094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16AAEA-28AE-0A4A-AB76-813E9F3E9BCC}"/>
              </a:ext>
            </a:extLst>
          </p:cNvPr>
          <p:cNvSpPr txBox="1"/>
          <p:nvPr/>
        </p:nvSpPr>
        <p:spPr>
          <a:xfrm>
            <a:off x="23859177" y="13448841"/>
            <a:ext cx="9539922" cy="2303279"/>
          </a:xfrm>
          <a:prstGeom prst="rect">
            <a:avLst/>
          </a:prstGeom>
        </p:spPr>
        <p:txBody>
          <a:bodyPr wrap="square" rtlCol="0"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IMAGEM OU GRÁFICO 2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A16AAEA-28AE-0A4A-AB76-813E9F3E9BCC}"/>
              </a:ext>
            </a:extLst>
          </p:cNvPr>
          <p:cNvSpPr txBox="1"/>
          <p:nvPr/>
        </p:nvSpPr>
        <p:spPr>
          <a:xfrm>
            <a:off x="23859177" y="20654966"/>
            <a:ext cx="9539922" cy="2303279"/>
          </a:xfrm>
          <a:prstGeom prst="rect">
            <a:avLst/>
          </a:prstGeom>
        </p:spPr>
        <p:txBody>
          <a:bodyPr wrap="square" rtlCol="0"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IMAGEM OU GRÁFICO 3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2193019" y="302527"/>
            <a:ext cx="5328592" cy="251085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dirty="0"/>
              <a:t>Logo da </a:t>
            </a:r>
            <a:r>
              <a:rPr lang="en-GB" sz="7200" dirty="0" err="1"/>
              <a:t>entidade</a:t>
            </a:r>
            <a:endParaRPr lang="en-GB" sz="7200" dirty="0"/>
          </a:p>
        </p:txBody>
      </p:sp>
      <p:pic>
        <p:nvPicPr>
          <p:cNvPr id="1026" name="Picture 2" descr="Image result for tempos de espera icone">
            <a:extLst>
              <a:ext uri="{FF2B5EF4-FFF2-40B4-BE49-F238E27FC236}">
                <a16:creationId xmlns:a16="http://schemas.microsoft.com/office/drawing/2014/main" id="{EDB0E227-0CF2-4BD9-8AA1-A9BB08AB0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446" y="19782829"/>
            <a:ext cx="1920833" cy="192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C1996CD-55A0-4240-9190-B666D70785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57693" y="23564657"/>
            <a:ext cx="1943101" cy="194310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A65329D-403D-4045-B14F-779B581C5A7B}"/>
              </a:ext>
            </a:extLst>
          </p:cNvPr>
          <p:cNvSpPr/>
          <p:nvPr/>
        </p:nvSpPr>
        <p:spPr>
          <a:xfrm>
            <a:off x="38958610" y="23812933"/>
            <a:ext cx="726865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t">
              <a:spcBef>
                <a:spcPts val="2000"/>
              </a:spcBef>
            </a:pPr>
            <a:r>
              <a:rPr lang="pt-PT" sz="8000" b="1" dirty="0">
                <a:solidFill>
                  <a:schemeClr val="accent2">
                    <a:lumMod val="75000"/>
                  </a:schemeClr>
                </a:solidFill>
              </a:rPr>
              <a:t>x </a:t>
            </a:r>
            <a:r>
              <a:rPr lang="pt-PT" sz="8000" b="1" dirty="0" err="1">
                <a:solidFill>
                  <a:schemeClr val="accent2">
                    <a:lumMod val="75000"/>
                  </a:schemeClr>
                </a:solidFill>
              </a:rPr>
              <a:t>PdS</a:t>
            </a:r>
            <a:r>
              <a:rPr lang="pt-PT" sz="8000" b="1" dirty="0">
                <a:solidFill>
                  <a:schemeClr val="accent2">
                    <a:lumMod val="75000"/>
                  </a:schemeClr>
                </a:solidFill>
              </a:rPr>
              <a:t> envolvidos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BD5BB63-EC8E-4A8C-A8D8-3280B05C7EF5}"/>
              </a:ext>
            </a:extLst>
          </p:cNvPr>
          <p:cNvSpPr/>
          <p:nvPr/>
        </p:nvSpPr>
        <p:spPr>
          <a:xfrm>
            <a:off x="38958610" y="19919823"/>
            <a:ext cx="9790459" cy="2595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spcBef>
                <a:spcPts val="2000"/>
              </a:spcBef>
            </a:pPr>
            <a:r>
              <a:rPr lang="pt-PT" sz="8000" b="1" dirty="0">
                <a:solidFill>
                  <a:schemeClr val="accent2">
                    <a:lumMod val="75000"/>
                  </a:schemeClr>
                </a:solidFill>
              </a:rPr>
              <a:t>x minutos</a:t>
            </a:r>
          </a:p>
          <a:p>
            <a:pPr fontAlgn="t">
              <a:spcBef>
                <a:spcPts val="2000"/>
              </a:spcBef>
            </a:pPr>
            <a:r>
              <a:rPr lang="pt-PT" sz="6600" b="1" dirty="0">
                <a:solidFill>
                  <a:schemeClr val="accent2">
                    <a:lumMod val="75000"/>
                  </a:schemeClr>
                </a:solidFill>
              </a:rPr>
              <a:t>tempos de espera</a:t>
            </a:r>
          </a:p>
        </p:txBody>
      </p:sp>
    </p:spTree>
    <p:extLst>
      <p:ext uri="{BB962C8B-B14F-4D97-AF65-F5344CB8AC3E}">
        <p14:creationId xmlns:p14="http://schemas.microsoft.com/office/powerpoint/2010/main" val="3830139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2D100274DFFC45BDCA7C12D4F4C1A9" ma:contentTypeVersion="12" ma:contentTypeDescription="Create a new document." ma:contentTypeScope="" ma:versionID="f6a10003486d02dfadc56d678a1236a5">
  <xsd:schema xmlns:xsd="http://www.w3.org/2001/XMLSchema" xmlns:xs="http://www.w3.org/2001/XMLSchema" xmlns:p="http://schemas.microsoft.com/office/2006/metadata/properties" xmlns:ns2="2880c567-357a-4c24-9d33-4cc3b043fc18" xmlns:ns3="85c4505b-c249-43fd-9a05-616b8f124c06" targetNamespace="http://schemas.microsoft.com/office/2006/metadata/properties" ma:root="true" ma:fieldsID="74211a3645b19be4d7126eea54d1d45b" ns2:_="" ns3:_="">
    <xsd:import namespace="2880c567-357a-4c24-9d33-4cc3b043fc18"/>
    <xsd:import namespace="85c4505b-c249-43fd-9a05-616b8f124c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80c567-357a-4c24-9d33-4cc3b043fc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c4505b-c249-43fd-9a05-616b8f124c0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E0AE3C-77B1-4602-8769-5C638DC27160}"/>
</file>

<file path=customXml/itemProps2.xml><?xml version="1.0" encoding="utf-8"?>
<ds:datastoreItem xmlns:ds="http://schemas.openxmlformats.org/officeDocument/2006/customXml" ds:itemID="{9C31C099-1B6D-473C-871A-E19A51393B05}"/>
</file>

<file path=customXml/itemProps3.xml><?xml version="1.0" encoding="utf-8"?>
<ds:datastoreItem xmlns:ds="http://schemas.openxmlformats.org/officeDocument/2006/customXml" ds:itemID="{17542690-B6B9-4A31-BE82-217AC019CB27}"/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99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Sofia Talefe</dc:creator>
  <cp:lastModifiedBy>Condeixa, Joao [JACPT]</cp:lastModifiedBy>
  <cp:revision>4</cp:revision>
  <dcterms:created xsi:type="dcterms:W3CDTF">2019-07-19T15:12:04Z</dcterms:created>
  <dcterms:modified xsi:type="dcterms:W3CDTF">2019-07-22T09:52:52Z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0x010100532D100274DFFC45BDCA7C12D4F4C1A9</vt:lpwstr>
  </property>
</Properties>
</file>